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76" r:id="rId4"/>
    <p:sldId id="277" r:id="rId5"/>
    <p:sldId id="278" r:id="rId6"/>
    <p:sldId id="257" r:id="rId7"/>
    <p:sldId id="258" r:id="rId8"/>
    <p:sldId id="259" r:id="rId9"/>
    <p:sldId id="260" r:id="rId10"/>
    <p:sldId id="261" r:id="rId11"/>
    <p:sldId id="289" r:id="rId12"/>
    <p:sldId id="262" r:id="rId13"/>
    <p:sldId id="263" r:id="rId14"/>
    <p:sldId id="264" r:id="rId15"/>
    <p:sldId id="265" r:id="rId16"/>
    <p:sldId id="285" r:id="rId17"/>
    <p:sldId id="286" r:id="rId18"/>
    <p:sldId id="287" r:id="rId19"/>
    <p:sldId id="266" r:id="rId20"/>
    <p:sldId id="267" r:id="rId21"/>
    <p:sldId id="268" r:id="rId22"/>
    <p:sldId id="269" r:id="rId23"/>
    <p:sldId id="288" r:id="rId24"/>
    <p:sldId id="270" r:id="rId25"/>
    <p:sldId id="271" r:id="rId26"/>
    <p:sldId id="272" r:id="rId27"/>
    <p:sldId id="273" r:id="rId28"/>
    <p:sldId id="274" r:id="rId29"/>
    <p:sldId id="279" r:id="rId30"/>
    <p:sldId id="280" r:id="rId31"/>
    <p:sldId id="281" r:id="rId32"/>
    <p:sldId id="282" r:id="rId33"/>
    <p:sldId id="283" r:id="rId34"/>
    <p:sldId id="284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0AA2-BBEC-4F1D-BFA9-88636F863B46}" type="datetimeFigureOut">
              <a:rPr lang="en-GB" smtClean="0"/>
              <a:pPr/>
              <a:t>27/01/2011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3B11-6808-4969-BCF4-ABE94817CCC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0AA2-BBEC-4F1D-BFA9-88636F863B46}" type="datetimeFigureOut">
              <a:rPr lang="en-GB" smtClean="0"/>
              <a:pPr/>
              <a:t>27/01/2011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3B11-6808-4969-BCF4-ABE94817CCC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0AA2-BBEC-4F1D-BFA9-88636F863B46}" type="datetimeFigureOut">
              <a:rPr lang="en-GB" smtClean="0"/>
              <a:pPr/>
              <a:t>27/01/2011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3B11-6808-4969-BCF4-ABE94817CCC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0AA2-BBEC-4F1D-BFA9-88636F863B46}" type="datetimeFigureOut">
              <a:rPr lang="en-GB" smtClean="0"/>
              <a:pPr/>
              <a:t>27/01/2011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3B11-6808-4969-BCF4-ABE94817CCC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0AA2-BBEC-4F1D-BFA9-88636F863B46}" type="datetimeFigureOut">
              <a:rPr lang="en-GB" smtClean="0"/>
              <a:pPr/>
              <a:t>27/01/2011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3B11-6808-4969-BCF4-ABE94817CCC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0AA2-BBEC-4F1D-BFA9-88636F863B46}" type="datetimeFigureOut">
              <a:rPr lang="en-GB" smtClean="0"/>
              <a:pPr/>
              <a:t>27/01/2011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3B11-6808-4969-BCF4-ABE94817CCC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0AA2-BBEC-4F1D-BFA9-88636F863B46}" type="datetimeFigureOut">
              <a:rPr lang="en-GB" smtClean="0"/>
              <a:pPr/>
              <a:t>27/01/2011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3B11-6808-4969-BCF4-ABE94817CCC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0AA2-BBEC-4F1D-BFA9-88636F863B46}" type="datetimeFigureOut">
              <a:rPr lang="en-GB" smtClean="0"/>
              <a:pPr/>
              <a:t>27/01/2011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3B11-6808-4969-BCF4-ABE94817CCC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0AA2-BBEC-4F1D-BFA9-88636F863B46}" type="datetimeFigureOut">
              <a:rPr lang="en-GB" smtClean="0"/>
              <a:pPr/>
              <a:t>27/01/2011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3B11-6808-4969-BCF4-ABE94817CCC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0AA2-BBEC-4F1D-BFA9-88636F863B46}" type="datetimeFigureOut">
              <a:rPr lang="en-GB" smtClean="0"/>
              <a:pPr/>
              <a:t>27/01/2011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3B11-6808-4969-BCF4-ABE94817CCC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B0AA2-BBEC-4F1D-BFA9-88636F863B46}" type="datetimeFigureOut">
              <a:rPr lang="en-GB" smtClean="0"/>
              <a:pPr/>
              <a:t>27/01/2011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93B11-6808-4969-BCF4-ABE94817CCC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4B0AA2-BBEC-4F1D-BFA9-88636F863B46}" type="datetimeFigureOut">
              <a:rPr lang="en-GB" smtClean="0"/>
              <a:pPr/>
              <a:t>27/01/2011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893B11-6808-4969-BCF4-ABE94817CCCC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46854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Brighton tour. 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7664" y="4869160"/>
            <a:ext cx="6400800" cy="1752600"/>
          </a:xfrm>
        </p:spPr>
        <p:txBody>
          <a:bodyPr/>
          <a:lstStyle/>
          <a:p>
            <a:r>
              <a:rPr lang="en-GB" dirty="0" smtClean="0">
                <a:solidFill>
                  <a:schemeClr val="bg1"/>
                </a:solidFill>
              </a:rPr>
              <a:t>Kate Harrison</a:t>
            </a:r>
          </a:p>
          <a:p>
            <a:r>
              <a:rPr lang="en-GB" dirty="0" smtClean="0">
                <a:solidFill>
                  <a:schemeClr val="bg1"/>
                </a:solidFill>
              </a:rPr>
              <a:t>MYP 2. </a:t>
            </a:r>
            <a:endParaRPr lang="en-GB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09600"/>
            <a:ext cx="7315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09600"/>
            <a:ext cx="7315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09600"/>
            <a:ext cx="7315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09600"/>
            <a:ext cx="7315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Shopping Center.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08720"/>
            <a:ext cx="7315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764704"/>
            <a:ext cx="7315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692696"/>
            <a:ext cx="7315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09600"/>
            <a:ext cx="7315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09600"/>
            <a:ext cx="7315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09600"/>
            <a:ext cx="7315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20688"/>
            <a:ext cx="7315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09600"/>
            <a:ext cx="7315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09600"/>
            <a:ext cx="7315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09600"/>
            <a:ext cx="7315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3794" name="Picture 2" descr="http://upload.wikimedia.org/wikipedia/commons/6/69/Brighton_Royal_Pavil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09600"/>
            <a:ext cx="7315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836712"/>
            <a:ext cx="7315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09600"/>
            <a:ext cx="7315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09600"/>
            <a:ext cx="7315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764704"/>
            <a:ext cx="7315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09600"/>
            <a:ext cx="7315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92696"/>
            <a:ext cx="7566679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09600"/>
            <a:ext cx="7315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09600"/>
            <a:ext cx="7315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20688"/>
            <a:ext cx="7315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09600"/>
            <a:ext cx="7315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09600"/>
            <a:ext cx="7315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76672"/>
            <a:ext cx="7315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92696"/>
            <a:ext cx="7315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9144000" cy="638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pier of Brighton.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09600"/>
            <a:ext cx="7315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09600"/>
            <a:ext cx="7315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609600"/>
            <a:ext cx="7315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16</Words>
  <Application>Microsoft Office PowerPoint</Application>
  <PresentationFormat>On-screen Show (4:3)</PresentationFormat>
  <Paragraphs>5</Paragraphs>
  <Slides>34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Brighton tour. </vt:lpstr>
      <vt:lpstr>Slide 2</vt:lpstr>
      <vt:lpstr>Slide 3</vt:lpstr>
      <vt:lpstr>Slide 4</vt:lpstr>
      <vt:lpstr>Slide 5</vt:lpstr>
      <vt:lpstr>The pier of Brighton. </vt:lpstr>
      <vt:lpstr>Slide 7</vt:lpstr>
      <vt:lpstr>Slide 8</vt:lpstr>
      <vt:lpstr>Slide 9</vt:lpstr>
      <vt:lpstr>Slide 10</vt:lpstr>
      <vt:lpstr>Slide 11</vt:lpstr>
      <vt:lpstr>Slide 12</vt:lpstr>
      <vt:lpstr>Slide 13</vt:lpstr>
      <vt:lpstr>Shopping Center. 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Kate xx</dc:creator>
  <cp:lastModifiedBy>Kate xx</cp:lastModifiedBy>
  <cp:revision>6</cp:revision>
  <dcterms:created xsi:type="dcterms:W3CDTF">2011-01-27T21:41:50Z</dcterms:created>
  <dcterms:modified xsi:type="dcterms:W3CDTF">2011-01-28T00:20:41Z</dcterms:modified>
</cp:coreProperties>
</file>